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59" r:id="rId6"/>
    <p:sldId id="261" r:id="rId7"/>
    <p:sldId id="266" r:id="rId8"/>
    <p:sldId id="260" r:id="rId9"/>
    <p:sldId id="262" r:id="rId10"/>
    <p:sldId id="263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8E83CC-B00C-4229-9C2A-F0211BC6DF99}">
          <p14:sldIdLst>
            <p14:sldId id="256"/>
            <p14:sldId id="257"/>
            <p14:sldId id="258"/>
            <p14:sldId id="264"/>
            <p14:sldId id="259"/>
            <p14:sldId id="261"/>
            <p14:sldId id="266"/>
            <p14:sldId id="260"/>
            <p14:sldId id="262"/>
            <p14:sldId id="263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C8E5B7-F51F-4E3C-9551-3E6FCB7019C5}" v="112" dt="2020-08-26T15:02:40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f Rahman" userId="ea4b41185fef9bd0" providerId="LiveId" clId="{4CC8E5B7-F51F-4E3C-9551-3E6FCB7019C5}"/>
    <pc:docChg chg="undo custSel mod addSld delSld modSld sldOrd addMainMaster delMainMaster addSection delSection modSection">
      <pc:chgData name="Saif Rahman" userId="ea4b41185fef9bd0" providerId="LiveId" clId="{4CC8E5B7-F51F-4E3C-9551-3E6FCB7019C5}" dt="2020-08-26T17:29:11.203" v="4362" actId="20577"/>
      <pc:docMkLst>
        <pc:docMk/>
      </pc:docMkLst>
      <pc:sldChg chg="addSp delSp modSp new mod setBg modClrScheme setClrOvrMap delDesignElem chgLayout">
        <pc:chgData name="Saif Rahman" userId="ea4b41185fef9bd0" providerId="LiveId" clId="{4CC8E5B7-F51F-4E3C-9551-3E6FCB7019C5}" dt="2020-08-26T14:34:53.746" v="2831" actId="1076"/>
        <pc:sldMkLst>
          <pc:docMk/>
          <pc:sldMk cId="3292481174" sldId="256"/>
        </pc:sldMkLst>
        <pc:spChg chg="del">
          <ac:chgData name="Saif Rahman" userId="ea4b41185fef9bd0" providerId="LiveId" clId="{4CC8E5B7-F51F-4E3C-9551-3E6FCB7019C5}" dt="2020-08-25T17:33:42.102" v="1" actId="478"/>
          <ac:spMkLst>
            <pc:docMk/>
            <pc:sldMk cId="3292481174" sldId="256"/>
            <ac:spMk id="2" creationId="{BD9C737E-3377-4C75-B232-EE777AF48073}"/>
          </ac:spMkLst>
        </pc:spChg>
        <pc:spChg chg="del">
          <ac:chgData name="Saif Rahman" userId="ea4b41185fef9bd0" providerId="LiveId" clId="{4CC8E5B7-F51F-4E3C-9551-3E6FCB7019C5}" dt="2020-08-25T17:33:43.166" v="2" actId="478"/>
          <ac:spMkLst>
            <pc:docMk/>
            <pc:sldMk cId="3292481174" sldId="256"/>
            <ac:spMk id="3" creationId="{74ECB63F-BFA4-45BA-9C05-997AEB5C6E36}"/>
          </ac:spMkLst>
        </pc:spChg>
        <pc:spChg chg="add mod">
          <ac:chgData name="Saif Rahman" userId="ea4b41185fef9bd0" providerId="LiveId" clId="{4CC8E5B7-F51F-4E3C-9551-3E6FCB7019C5}" dt="2020-08-26T14:34:53.746" v="2831" actId="1076"/>
          <ac:spMkLst>
            <pc:docMk/>
            <pc:sldMk cId="3292481174" sldId="256"/>
            <ac:spMk id="5" creationId="{9149E0E7-FAF9-4E67-8CC0-8C60996294C8}"/>
          </ac:spMkLst>
        </pc:spChg>
        <pc:spChg chg="add del">
          <ac:chgData name="Saif Rahman" userId="ea4b41185fef9bd0" providerId="LiveId" clId="{4CC8E5B7-F51F-4E3C-9551-3E6FCB7019C5}" dt="2020-08-26T14:34:18.138" v="2820" actId="26606"/>
          <ac:spMkLst>
            <pc:docMk/>
            <pc:sldMk cId="3292481174" sldId="256"/>
            <ac:spMk id="7" creationId="{5535C2B7-46D2-4B81-8B76-27C402A2C40B}"/>
          </ac:spMkLst>
        </pc:spChg>
        <pc:spChg chg="add">
          <ac:chgData name="Saif Rahman" userId="ea4b41185fef9bd0" providerId="LiveId" clId="{4CC8E5B7-F51F-4E3C-9551-3E6FCB7019C5}" dt="2020-08-26T14:34:18.138" v="2820" actId="26606"/>
          <ac:spMkLst>
            <pc:docMk/>
            <pc:sldMk cId="3292481174" sldId="256"/>
            <ac:spMk id="9" creationId="{0671A8AE-40A1-4631-A6B8-581AFF065482}"/>
          </ac:spMkLst>
        </pc:spChg>
        <pc:spChg chg="add">
          <ac:chgData name="Saif Rahman" userId="ea4b41185fef9bd0" providerId="LiveId" clId="{4CC8E5B7-F51F-4E3C-9551-3E6FCB7019C5}" dt="2020-08-26T14:34:18.138" v="2820" actId="26606"/>
          <ac:spMkLst>
            <pc:docMk/>
            <pc:sldMk cId="3292481174" sldId="256"/>
            <ac:spMk id="10" creationId="{A44CD100-6267-4E62-AA64-2182A3A6A1C0}"/>
          </ac:spMkLst>
        </pc:spChg>
        <pc:spChg chg="add del">
          <ac:chgData name="Saif Rahman" userId="ea4b41185fef9bd0" providerId="LiveId" clId="{4CC8E5B7-F51F-4E3C-9551-3E6FCB7019C5}" dt="2020-08-26T14:19:26.106" v="2215" actId="26606"/>
          <ac:spMkLst>
            <pc:docMk/>
            <pc:sldMk cId="3292481174" sldId="256"/>
            <ac:spMk id="12" creationId="{0671A8AE-40A1-4631-A6B8-581AFF065482}"/>
          </ac:spMkLst>
        </pc:spChg>
        <pc:spChg chg="add del">
          <ac:chgData name="Saif Rahman" userId="ea4b41185fef9bd0" providerId="LiveId" clId="{4CC8E5B7-F51F-4E3C-9551-3E6FCB7019C5}" dt="2020-08-26T14:19:26.106" v="2215" actId="26606"/>
          <ac:spMkLst>
            <pc:docMk/>
            <pc:sldMk cId="3292481174" sldId="256"/>
            <ac:spMk id="14" creationId="{A44CD100-6267-4E62-AA64-2182A3A6A1C0}"/>
          </ac:spMkLst>
        </pc:spChg>
        <pc:picChg chg="add mod">
          <ac:chgData name="Saif Rahman" userId="ea4b41185fef9bd0" providerId="LiveId" clId="{4CC8E5B7-F51F-4E3C-9551-3E6FCB7019C5}" dt="2020-08-26T14:34:18.138" v="2820" actId="26606"/>
          <ac:picMkLst>
            <pc:docMk/>
            <pc:sldMk cId="3292481174" sldId="256"/>
            <ac:picMk id="4" creationId="{737D2617-0A9D-49CA-873C-816B54A0C4B7}"/>
          </ac:picMkLst>
        </pc:picChg>
      </pc:sldChg>
      <pc:sldChg chg="addSp modSp new mod">
        <pc:chgData name="Saif Rahman" userId="ea4b41185fef9bd0" providerId="LiveId" clId="{4CC8E5B7-F51F-4E3C-9551-3E6FCB7019C5}" dt="2020-08-26T14:19:11.364" v="2213"/>
        <pc:sldMkLst>
          <pc:docMk/>
          <pc:sldMk cId="3874633010" sldId="257"/>
        </pc:sldMkLst>
        <pc:spChg chg="mod">
          <ac:chgData name="Saif Rahman" userId="ea4b41185fef9bd0" providerId="LiveId" clId="{4CC8E5B7-F51F-4E3C-9551-3E6FCB7019C5}" dt="2020-08-26T14:19:11.364" v="2213"/>
          <ac:spMkLst>
            <pc:docMk/>
            <pc:sldMk cId="3874633010" sldId="257"/>
            <ac:spMk id="2" creationId="{0FC215FD-080B-4B84-AD1C-56E43402D723}"/>
          </ac:spMkLst>
        </pc:spChg>
        <pc:spChg chg="mod">
          <ac:chgData name="Saif Rahman" userId="ea4b41185fef9bd0" providerId="LiveId" clId="{4CC8E5B7-F51F-4E3C-9551-3E6FCB7019C5}" dt="2020-08-26T13:55:09.612" v="712" actId="20577"/>
          <ac:spMkLst>
            <pc:docMk/>
            <pc:sldMk cId="3874633010" sldId="257"/>
            <ac:spMk id="3" creationId="{5649EE8A-B2ED-4387-88B1-D23CE6F0D149}"/>
          </ac:spMkLst>
        </pc:spChg>
        <pc:picChg chg="add mod">
          <ac:chgData name="Saif Rahman" userId="ea4b41185fef9bd0" providerId="LiveId" clId="{4CC8E5B7-F51F-4E3C-9551-3E6FCB7019C5}" dt="2020-08-26T13:54:17.671" v="627" actId="14100"/>
          <ac:picMkLst>
            <pc:docMk/>
            <pc:sldMk cId="3874633010" sldId="257"/>
            <ac:picMk id="5" creationId="{AFF10AD9-D922-4BAC-844B-ABD48ED6AEEE}"/>
          </ac:picMkLst>
        </pc:picChg>
      </pc:sldChg>
      <pc:sldChg chg="modSp new mod">
        <pc:chgData name="Saif Rahman" userId="ea4b41185fef9bd0" providerId="LiveId" clId="{4CC8E5B7-F51F-4E3C-9551-3E6FCB7019C5}" dt="2020-08-26T14:43:02.027" v="3260" actId="5793"/>
        <pc:sldMkLst>
          <pc:docMk/>
          <pc:sldMk cId="320280487" sldId="258"/>
        </pc:sldMkLst>
        <pc:spChg chg="mod">
          <ac:chgData name="Saif Rahman" userId="ea4b41185fef9bd0" providerId="LiveId" clId="{4CC8E5B7-F51F-4E3C-9551-3E6FCB7019C5}" dt="2020-08-26T14:19:11.364" v="2213"/>
          <ac:spMkLst>
            <pc:docMk/>
            <pc:sldMk cId="320280487" sldId="258"/>
            <ac:spMk id="2" creationId="{A527D0F5-9155-4976-996E-5D661FDCD861}"/>
          </ac:spMkLst>
        </pc:spChg>
        <pc:spChg chg="mod">
          <ac:chgData name="Saif Rahman" userId="ea4b41185fef9bd0" providerId="LiveId" clId="{4CC8E5B7-F51F-4E3C-9551-3E6FCB7019C5}" dt="2020-08-26T14:43:02.027" v="3260" actId="5793"/>
          <ac:spMkLst>
            <pc:docMk/>
            <pc:sldMk cId="320280487" sldId="258"/>
            <ac:spMk id="3" creationId="{9BC4AA9E-68E5-4A94-912B-C34BD111B0EC}"/>
          </ac:spMkLst>
        </pc:spChg>
      </pc:sldChg>
      <pc:sldChg chg="addSp modSp new mod">
        <pc:chgData name="Saif Rahman" userId="ea4b41185fef9bd0" providerId="LiveId" clId="{4CC8E5B7-F51F-4E3C-9551-3E6FCB7019C5}" dt="2020-08-26T14:42:32.331" v="3250" actId="1076"/>
        <pc:sldMkLst>
          <pc:docMk/>
          <pc:sldMk cId="637501902" sldId="259"/>
        </pc:sldMkLst>
        <pc:spChg chg="mod">
          <ac:chgData name="Saif Rahman" userId="ea4b41185fef9bd0" providerId="LiveId" clId="{4CC8E5B7-F51F-4E3C-9551-3E6FCB7019C5}" dt="2020-08-26T14:19:11.364" v="2213"/>
          <ac:spMkLst>
            <pc:docMk/>
            <pc:sldMk cId="637501902" sldId="259"/>
            <ac:spMk id="2" creationId="{3789FFA8-F86E-4F89-8DEB-F70BB8B89FE3}"/>
          </ac:spMkLst>
        </pc:spChg>
        <pc:spChg chg="mod">
          <ac:chgData name="Saif Rahman" userId="ea4b41185fef9bd0" providerId="LiveId" clId="{4CC8E5B7-F51F-4E3C-9551-3E6FCB7019C5}" dt="2020-08-26T14:42:29.655" v="3249" actId="255"/>
          <ac:spMkLst>
            <pc:docMk/>
            <pc:sldMk cId="637501902" sldId="259"/>
            <ac:spMk id="3" creationId="{15DA812C-7779-48E3-A074-87D6C3F078CF}"/>
          </ac:spMkLst>
        </pc:spChg>
        <pc:picChg chg="add mod">
          <ac:chgData name="Saif Rahman" userId="ea4b41185fef9bd0" providerId="LiveId" clId="{4CC8E5B7-F51F-4E3C-9551-3E6FCB7019C5}" dt="2020-08-26T14:42:32.331" v="3250" actId="1076"/>
          <ac:picMkLst>
            <pc:docMk/>
            <pc:sldMk cId="637501902" sldId="259"/>
            <ac:picMk id="5" creationId="{400C4112-D636-458F-9DAB-71BB4CC3931F}"/>
          </ac:picMkLst>
        </pc:picChg>
      </pc:sldChg>
      <pc:sldChg chg="addSp delSp modSp new mod setBg delDesignElem">
        <pc:chgData name="Saif Rahman" userId="ea4b41185fef9bd0" providerId="LiveId" clId="{4CC8E5B7-F51F-4E3C-9551-3E6FCB7019C5}" dt="2020-08-26T14:33:03.091" v="2818" actId="5793"/>
        <pc:sldMkLst>
          <pc:docMk/>
          <pc:sldMk cId="73175589" sldId="260"/>
        </pc:sldMkLst>
        <pc:spChg chg="mod">
          <ac:chgData name="Saif Rahman" userId="ea4b41185fef9bd0" providerId="LiveId" clId="{4CC8E5B7-F51F-4E3C-9551-3E6FCB7019C5}" dt="2020-08-26T14:14:10.365" v="2030" actId="26606"/>
          <ac:spMkLst>
            <pc:docMk/>
            <pc:sldMk cId="73175589" sldId="260"/>
            <ac:spMk id="2" creationId="{626D84EC-0379-4E7A-8F0E-79C9649634B5}"/>
          </ac:spMkLst>
        </pc:spChg>
        <pc:spChg chg="mod">
          <ac:chgData name="Saif Rahman" userId="ea4b41185fef9bd0" providerId="LiveId" clId="{4CC8E5B7-F51F-4E3C-9551-3E6FCB7019C5}" dt="2020-08-26T14:33:03.091" v="2818" actId="5793"/>
          <ac:spMkLst>
            <pc:docMk/>
            <pc:sldMk cId="73175589" sldId="260"/>
            <ac:spMk id="3" creationId="{CD3B5460-5546-4484-852D-C8F77F2FAC3B}"/>
          </ac:spMkLst>
        </pc:spChg>
        <pc:spChg chg="add del">
          <ac:chgData name="Saif Rahman" userId="ea4b41185fef9bd0" providerId="LiveId" clId="{4CC8E5B7-F51F-4E3C-9551-3E6FCB7019C5}" dt="2020-08-26T14:19:11.364" v="2213"/>
          <ac:spMkLst>
            <pc:docMk/>
            <pc:sldMk cId="73175589" sldId="260"/>
            <ac:spMk id="8" creationId="{FBE20309-1FB9-4818-BAFA-9C4C0534178B}"/>
          </ac:spMkLst>
        </pc:spChg>
        <pc:spChg chg="add del">
          <ac:chgData name="Saif Rahman" userId="ea4b41185fef9bd0" providerId="LiveId" clId="{4CC8E5B7-F51F-4E3C-9551-3E6FCB7019C5}" dt="2020-08-26T14:19:11.364" v="2213"/>
          <ac:spMkLst>
            <pc:docMk/>
            <pc:sldMk cId="73175589" sldId="260"/>
            <ac:spMk id="10" creationId="{FBD77573-9EF2-4C35-8285-A1CF6FBB0EA5}"/>
          </ac:spMkLst>
        </pc:spChg>
      </pc:sldChg>
      <pc:sldChg chg="new del">
        <pc:chgData name="Saif Rahman" userId="ea4b41185fef9bd0" providerId="LiveId" clId="{4CC8E5B7-F51F-4E3C-9551-3E6FCB7019C5}" dt="2020-08-26T14:13:20.588" v="1972" actId="47"/>
        <pc:sldMkLst>
          <pc:docMk/>
          <pc:sldMk cId="4291376571" sldId="260"/>
        </pc:sldMkLst>
      </pc:sldChg>
      <pc:sldChg chg="modSp new mod ord setBg">
        <pc:chgData name="Saif Rahman" userId="ea4b41185fef9bd0" providerId="LiveId" clId="{4CC8E5B7-F51F-4E3C-9551-3E6FCB7019C5}" dt="2020-08-26T14:44:12.553" v="3450" actId="20577"/>
        <pc:sldMkLst>
          <pc:docMk/>
          <pc:sldMk cId="797752535" sldId="261"/>
        </pc:sldMkLst>
        <pc:spChg chg="mod">
          <ac:chgData name="Saif Rahman" userId="ea4b41185fef9bd0" providerId="LiveId" clId="{4CC8E5B7-F51F-4E3C-9551-3E6FCB7019C5}" dt="2020-08-26T14:38:56.519" v="2994" actId="20577"/>
          <ac:spMkLst>
            <pc:docMk/>
            <pc:sldMk cId="797752535" sldId="261"/>
            <ac:spMk id="2" creationId="{CC0368DF-2120-4820-AD4F-C9A4940EA86A}"/>
          </ac:spMkLst>
        </pc:spChg>
        <pc:spChg chg="mod">
          <ac:chgData name="Saif Rahman" userId="ea4b41185fef9bd0" providerId="LiveId" clId="{4CC8E5B7-F51F-4E3C-9551-3E6FCB7019C5}" dt="2020-08-26T14:44:12.553" v="3450" actId="20577"/>
          <ac:spMkLst>
            <pc:docMk/>
            <pc:sldMk cId="797752535" sldId="261"/>
            <ac:spMk id="3" creationId="{9A5751F8-C07C-4C31-AD93-E4883EB3E501}"/>
          </ac:spMkLst>
        </pc:spChg>
      </pc:sldChg>
      <pc:sldChg chg="addSp delSp modSp new mod">
        <pc:chgData name="Saif Rahman" userId="ea4b41185fef9bd0" providerId="LiveId" clId="{4CC8E5B7-F51F-4E3C-9551-3E6FCB7019C5}" dt="2020-08-26T15:02:46.550" v="3557" actId="1076"/>
        <pc:sldMkLst>
          <pc:docMk/>
          <pc:sldMk cId="3392443001" sldId="262"/>
        </pc:sldMkLst>
        <pc:spChg chg="mod">
          <ac:chgData name="Saif Rahman" userId="ea4b41185fef9bd0" providerId="LiveId" clId="{4CC8E5B7-F51F-4E3C-9551-3E6FCB7019C5}" dt="2020-08-26T14:44:37.490" v="3553" actId="20577"/>
          <ac:spMkLst>
            <pc:docMk/>
            <pc:sldMk cId="3392443001" sldId="262"/>
            <ac:spMk id="2" creationId="{9EB6CD95-0998-427D-AECB-6A4382B3F71A}"/>
          </ac:spMkLst>
        </pc:spChg>
        <pc:spChg chg="del">
          <ac:chgData name="Saif Rahman" userId="ea4b41185fef9bd0" providerId="LiveId" clId="{4CC8E5B7-F51F-4E3C-9551-3E6FCB7019C5}" dt="2020-08-26T15:02:40.498" v="3554"/>
          <ac:spMkLst>
            <pc:docMk/>
            <pc:sldMk cId="3392443001" sldId="262"/>
            <ac:spMk id="3" creationId="{E3833E27-A2FC-4B80-85F2-990AFF6D6A51}"/>
          </ac:spMkLst>
        </pc:spChg>
        <pc:picChg chg="add mod">
          <ac:chgData name="Saif Rahman" userId="ea4b41185fef9bd0" providerId="LiveId" clId="{4CC8E5B7-F51F-4E3C-9551-3E6FCB7019C5}" dt="2020-08-26T15:02:46.550" v="3557" actId="1076"/>
          <ac:picMkLst>
            <pc:docMk/>
            <pc:sldMk cId="3392443001" sldId="262"/>
            <ac:picMk id="5" creationId="{06689E6F-9B73-4290-824D-549E749AD1C5}"/>
          </ac:picMkLst>
        </pc:picChg>
      </pc:sldChg>
      <pc:sldChg chg="modSp new del mod">
        <pc:chgData name="Saif Rahman" userId="ea4b41185fef9bd0" providerId="LiveId" clId="{4CC8E5B7-F51F-4E3C-9551-3E6FCB7019C5}" dt="2020-08-26T15:03:08.735" v="3574" actId="47"/>
        <pc:sldMkLst>
          <pc:docMk/>
          <pc:sldMk cId="946366555" sldId="263"/>
        </pc:sldMkLst>
        <pc:spChg chg="mod">
          <ac:chgData name="Saif Rahman" userId="ea4b41185fef9bd0" providerId="LiveId" clId="{4CC8E5B7-F51F-4E3C-9551-3E6FCB7019C5}" dt="2020-08-26T15:03:03.559" v="3573" actId="20577"/>
          <ac:spMkLst>
            <pc:docMk/>
            <pc:sldMk cId="946366555" sldId="263"/>
            <ac:spMk id="2" creationId="{F660FB98-D21F-47A2-8B9A-D29D5C3BE988}"/>
          </ac:spMkLst>
        </pc:spChg>
      </pc:sldChg>
      <pc:sldChg chg="modSp new mod">
        <pc:chgData name="Saif Rahman" userId="ea4b41185fef9bd0" providerId="LiveId" clId="{4CC8E5B7-F51F-4E3C-9551-3E6FCB7019C5}" dt="2020-08-26T17:29:11.203" v="4362" actId="20577"/>
        <pc:sldMkLst>
          <pc:docMk/>
          <pc:sldMk cId="2476529146" sldId="263"/>
        </pc:sldMkLst>
        <pc:spChg chg="mod">
          <ac:chgData name="Saif Rahman" userId="ea4b41185fef9bd0" providerId="LiveId" clId="{4CC8E5B7-F51F-4E3C-9551-3E6FCB7019C5}" dt="2020-08-26T17:16:39.880" v="3649" actId="20577"/>
          <ac:spMkLst>
            <pc:docMk/>
            <pc:sldMk cId="2476529146" sldId="263"/>
            <ac:spMk id="2" creationId="{EBCEE5E7-185E-458D-9519-3A59CBBF043B}"/>
          </ac:spMkLst>
        </pc:spChg>
        <pc:spChg chg="mod">
          <ac:chgData name="Saif Rahman" userId="ea4b41185fef9bd0" providerId="LiveId" clId="{4CC8E5B7-F51F-4E3C-9551-3E6FCB7019C5}" dt="2020-08-26T17:29:11.203" v="4362" actId="20577"/>
          <ac:spMkLst>
            <pc:docMk/>
            <pc:sldMk cId="2476529146" sldId="263"/>
            <ac:spMk id="3" creationId="{73955C85-2AF1-46C5-BE63-239CA407243B}"/>
          </ac:spMkLst>
        </pc:spChg>
      </pc:sldChg>
      <pc:sldMasterChg chg="del delSldLayout">
        <pc:chgData name="Saif Rahman" userId="ea4b41185fef9bd0" providerId="LiveId" clId="{4CC8E5B7-F51F-4E3C-9551-3E6FCB7019C5}" dt="2020-08-25T17:34:05.408" v="3" actId="26606"/>
        <pc:sldMasterMkLst>
          <pc:docMk/>
          <pc:sldMasterMk cId="2475526121" sldId="2147483678"/>
        </pc:sldMasterMkLst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3020723246" sldId="2147483679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2519862293" sldId="2147483680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4043718725" sldId="2147483681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3566714324" sldId="2147483682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2543473279" sldId="2147483683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1780882404" sldId="2147483684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2796306398" sldId="2147483685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2782816848" sldId="2147483686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182361108" sldId="2147483687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3999580934" sldId="2147483688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1460716092" sldId="2147483689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2175197523" sldId="2147483690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568039102" sldId="2147483691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2609050509" sldId="2147483692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1524979734" sldId="2147483693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3946547154" sldId="2147483694"/>
          </pc:sldLayoutMkLst>
        </pc:sldLayoutChg>
        <pc:sldLayoutChg chg="del">
          <pc:chgData name="Saif Rahman" userId="ea4b41185fef9bd0" providerId="LiveId" clId="{4CC8E5B7-F51F-4E3C-9551-3E6FCB7019C5}" dt="2020-08-25T17:34:05.408" v="3" actId="26606"/>
          <pc:sldLayoutMkLst>
            <pc:docMk/>
            <pc:sldMasterMk cId="2475526121" sldId="2147483678"/>
            <pc:sldLayoutMk cId="1282453097" sldId="2147483695"/>
          </pc:sldLayoutMkLst>
        </pc:sldLayoutChg>
      </pc:sldMasterChg>
      <pc:sldMasterChg chg="add addSldLayout">
        <pc:chgData name="Saif Rahman" userId="ea4b41185fef9bd0" providerId="LiveId" clId="{4CC8E5B7-F51F-4E3C-9551-3E6FCB7019C5}" dt="2020-08-25T17:34:05.408" v="3" actId="26606"/>
        <pc:sldMasterMkLst>
          <pc:docMk/>
          <pc:sldMasterMk cId="3611186019" sldId="2147483746"/>
        </pc:sldMasterMkLst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4204701" sldId="2147483734"/>
          </pc:sldLayoutMkLst>
        </pc:sldLayoutChg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2573310676" sldId="2147483735"/>
          </pc:sldLayoutMkLst>
        </pc:sldLayoutChg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875278459" sldId="2147483736"/>
          </pc:sldLayoutMkLst>
        </pc:sldLayoutChg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1699144859" sldId="2147483737"/>
          </pc:sldLayoutMkLst>
        </pc:sldLayoutChg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3765771464" sldId="2147483738"/>
          </pc:sldLayoutMkLst>
        </pc:sldLayoutChg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2139598515" sldId="2147483739"/>
          </pc:sldLayoutMkLst>
        </pc:sldLayoutChg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4240199379" sldId="2147483740"/>
          </pc:sldLayoutMkLst>
        </pc:sldLayoutChg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3713649803" sldId="2147483741"/>
          </pc:sldLayoutMkLst>
        </pc:sldLayoutChg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2784049443" sldId="2147483742"/>
          </pc:sldLayoutMkLst>
        </pc:sldLayoutChg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1431871160" sldId="2147483743"/>
          </pc:sldLayoutMkLst>
        </pc:sldLayoutChg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693606888" sldId="2147483744"/>
          </pc:sldLayoutMkLst>
        </pc:sldLayoutChg>
        <pc:sldLayoutChg chg="add">
          <pc:chgData name="Saif Rahman" userId="ea4b41185fef9bd0" providerId="LiveId" clId="{4CC8E5B7-F51F-4E3C-9551-3E6FCB7019C5}" dt="2020-08-25T17:34:05.408" v="3" actId="26606"/>
          <pc:sldLayoutMkLst>
            <pc:docMk/>
            <pc:sldMasterMk cId="3611186019" sldId="2147483746"/>
            <pc:sldLayoutMk cId="2145110525" sldId="214748374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F8D84-99B9-4379-99F4-52FE6B95DFD7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2D5D1-0FF2-4C53-A107-58F4286D8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62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2D5D1-0FF2-4C53-A107-58F4286D858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68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7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9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9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4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0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1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1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7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4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4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7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8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34" r:id="rId4"/>
    <p:sldLayoutId id="2147483735" r:id="rId5"/>
    <p:sldLayoutId id="2147483736" r:id="rId6"/>
    <p:sldLayoutId id="2147483741" r:id="rId7"/>
    <p:sldLayoutId id="2147483737" r:id="rId8"/>
    <p:sldLayoutId id="2147483738" r:id="rId9"/>
    <p:sldLayoutId id="2147483739" r:id="rId10"/>
    <p:sldLayoutId id="2147483740" r:id="rId11"/>
    <p:sldLayoutId id="21474837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37D2617-0A9D-49CA-873C-816B54A0C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122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9E0E7-FAF9-4E67-8CC0-8C60996294C8}"/>
              </a:ext>
            </a:extLst>
          </p:cNvPr>
          <p:cNvSpPr txBox="1"/>
          <p:nvPr/>
        </p:nvSpPr>
        <p:spPr>
          <a:xfrm>
            <a:off x="338022" y="2383971"/>
            <a:ext cx="5894828" cy="2090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 dirty="0">
                <a:ea typeface="+mj-ea"/>
                <a:cs typeface="+mj-cs"/>
              </a:rPr>
              <a:t>Additions to the CO2 model: Movement &amp; Parameters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i="1" dirty="0"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 dirty="0">
                <a:ea typeface="+mj-ea"/>
                <a:cs typeface="+mj-cs"/>
              </a:rPr>
              <a:t>Zijun Hu &amp; Saif Rahman</a:t>
            </a:r>
          </a:p>
        </p:txBody>
      </p:sp>
    </p:spTree>
    <p:extLst>
      <p:ext uri="{BB962C8B-B14F-4D97-AF65-F5344CB8AC3E}">
        <p14:creationId xmlns:p14="http://schemas.microsoft.com/office/powerpoint/2010/main" val="3292481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E5E7-185E-458D-9519-3A59CBBF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parameters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55C85-2AF1-46C5-BE63-239CA4072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All added parameters are in the json used to configure the model</a:t>
            </a:r>
          </a:p>
          <a:p>
            <a:endParaRPr lang="en-US" sz="2400" dirty="0"/>
          </a:p>
          <a:p>
            <a:r>
              <a:rPr lang="en-US" sz="2400" dirty="0"/>
              <a:t>Cell size: this is used to set the length, width and height for each cell, this in turn is used to calculate the volume in the model</a:t>
            </a:r>
          </a:p>
          <a:p>
            <a:r>
              <a:rPr lang="en-US" sz="2400" dirty="0"/>
              <a:t>CO2 concentration increase : this value can be changed to accommodate different co2 levels</a:t>
            </a:r>
          </a:p>
          <a:p>
            <a:r>
              <a:rPr lang="en-US" sz="2400" dirty="0"/>
              <a:t>start time: the step at which the non-movement model occupies the workstations</a:t>
            </a:r>
          </a:p>
          <a:p>
            <a:r>
              <a:rPr lang="en-US" sz="2400" dirty="0"/>
              <a:t>time active: the no. of steps the workstations remain occupied in the non-movement model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47652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D663-C259-409A-B447-A5E7AB5C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next?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E23D7-616D-4958-91A0-DF869C631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additions to parameterize the number of CO2 sources generated and the delay in between generation</a:t>
            </a:r>
          </a:p>
          <a:p>
            <a:r>
              <a:rPr lang="en-US" dirty="0"/>
              <a:t>Allow users to pick the spot where sources are generated and the exit point</a:t>
            </a:r>
          </a:p>
          <a:p>
            <a:r>
              <a:rPr lang="en-US" dirty="0"/>
              <a:t>Add walk through vent support in 2D model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978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15FD-080B-4B84-AD1C-56E43402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state of model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9EE8A-B2ED-4387-88B1-D23CE6F0D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95" y="2027628"/>
            <a:ext cx="8288045" cy="4160520"/>
          </a:xfrm>
        </p:spPr>
        <p:txBody>
          <a:bodyPr>
            <a:normAutofit/>
          </a:bodyPr>
          <a:lstStyle/>
          <a:p>
            <a:r>
              <a:rPr lang="en-US" sz="2400" dirty="0"/>
              <a:t>The original model had no movement</a:t>
            </a:r>
          </a:p>
          <a:p>
            <a:r>
              <a:rPr lang="en-US" sz="2400" dirty="0"/>
              <a:t>Many of the core settings in the model (</a:t>
            </a:r>
            <a:r>
              <a:rPr lang="en-US" sz="2400" dirty="0" err="1"/>
              <a:t>e.g</a:t>
            </a:r>
            <a:r>
              <a:rPr lang="en-US" sz="2400" dirty="0"/>
              <a:t> cell size, CO2 concentration etc.) were hardcoded, so any change required a recompilation</a:t>
            </a:r>
            <a:r>
              <a:rPr lang="en-CA" sz="2400" dirty="0"/>
              <a:t> and would be harder to change for an average user</a:t>
            </a:r>
            <a:endParaRPr lang="en-US" sz="2400" dirty="0"/>
          </a:p>
        </p:txBody>
      </p:sp>
      <p:pic>
        <p:nvPicPr>
          <p:cNvPr id="5" name="Picture 4" descr="A picture containing sitting, bird, food&#10;&#10;Description automatically generated">
            <a:extLst>
              <a:ext uri="{FF2B5EF4-FFF2-40B4-BE49-F238E27FC236}">
                <a16:creationId xmlns:a16="http://schemas.microsoft.com/office/drawing/2014/main" id="{AFF10AD9-D922-4BAC-844B-ABD48ED6A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388" y="2027628"/>
            <a:ext cx="2680317" cy="40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3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D0F5-9155-4976-996E-5D661FDC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movement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AA9E-68E5-4A94-912B-C34BD111B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3353"/>
            <a:ext cx="10515600" cy="353937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CO2 model assigns a type to each cell, this can be Air, CO2 Source, Impermeable Structure, Door, Window, Workstation or Vent.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Originally it would wait a set number of states(around 30), turn all workstations into CO2 sources and then after another number of states (around 250) it would turn them back into workstations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This works well but does not portray movement from the door to the station and back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2028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0BCF8-F525-42D1-867D-3BC53BA0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 behind the movement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D5598-43AD-46EB-AB30-7F70E6A8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831" y="6118125"/>
            <a:ext cx="8510337" cy="374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500" b="1" dirty="0"/>
              <a:t>The decomposition of the students' movement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C3B285D-505A-4D3F-ADEA-4F024A51E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49" y="3482314"/>
            <a:ext cx="72009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4DE6EFD-DBB1-4949-82A5-5290433A5AA5}"/>
              </a:ext>
            </a:extLst>
          </p:cNvPr>
          <p:cNvSpPr txBox="1">
            <a:spLocks/>
          </p:cNvSpPr>
          <p:nvPr/>
        </p:nvSpPr>
        <p:spPr>
          <a:xfrm>
            <a:off x="838200" y="2145231"/>
            <a:ext cx="10515600" cy="984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By changing the current cell type and update the adjacent cell type, students can move.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9A937B-181C-4C86-8FD1-AE68F393E1EF}"/>
              </a:ext>
            </a:extLst>
          </p:cNvPr>
          <p:cNvSpPr txBox="1">
            <a:spLocks/>
          </p:cNvSpPr>
          <p:nvPr/>
        </p:nvSpPr>
        <p:spPr>
          <a:xfrm>
            <a:off x="2495550" y="5486400"/>
            <a:ext cx="2490034" cy="529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500" dirty="0"/>
              <a:t>Change the type of cell(3,2) to CO2_Source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1BC876F-7AA1-4848-A10E-214CE2A639BF}"/>
              </a:ext>
            </a:extLst>
          </p:cNvPr>
          <p:cNvSpPr txBox="1">
            <a:spLocks/>
          </p:cNvSpPr>
          <p:nvPr/>
        </p:nvSpPr>
        <p:spPr>
          <a:xfrm>
            <a:off x="4985584" y="5539714"/>
            <a:ext cx="2220830" cy="529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Change the type of cell(</a:t>
            </a:r>
            <a:r>
              <a:rPr lang="en-US" altLang="zh-CN" sz="2800" dirty="0"/>
              <a:t>3,2</a:t>
            </a:r>
            <a:r>
              <a:rPr lang="en-US" altLang="zh-CN" dirty="0"/>
              <a:t>) to AIR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E24E522-E81F-46E8-B60F-3C00BBF170FD}"/>
              </a:ext>
            </a:extLst>
          </p:cNvPr>
          <p:cNvSpPr txBox="1">
            <a:spLocks/>
          </p:cNvSpPr>
          <p:nvPr/>
        </p:nvSpPr>
        <p:spPr>
          <a:xfrm>
            <a:off x="7206414" y="5486399"/>
            <a:ext cx="2624637" cy="529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1500" dirty="0"/>
              <a:t>Change the type of cell(2,2) to CO2_Source</a:t>
            </a:r>
          </a:p>
        </p:txBody>
      </p:sp>
    </p:spTree>
    <p:extLst>
      <p:ext uri="{BB962C8B-B14F-4D97-AF65-F5344CB8AC3E}">
        <p14:creationId xmlns:p14="http://schemas.microsoft.com/office/powerpoint/2010/main" val="389053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FFA8-F86E-4F89-8DEB-F70BB8B8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812C-7779-48E3-A074-87D6C3F07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111752" cy="4185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Movement route:</a:t>
            </a:r>
            <a:endParaRPr lang="en-CA" sz="2400" dirty="0"/>
          </a:p>
          <a:p>
            <a:pPr marL="457200" indent="-457200">
              <a:buAutoNum type="arabicPeriod"/>
            </a:pPr>
            <a:r>
              <a:rPr lang="en-CA" sz="2400" dirty="0"/>
              <a:t>Generate CO2 Source near the entry.</a:t>
            </a:r>
          </a:p>
          <a:p>
            <a:pPr marL="457200" indent="-457200">
              <a:buAutoNum type="arabicPeriod"/>
            </a:pPr>
            <a:r>
              <a:rPr lang="en-CA" sz="2400" dirty="0"/>
              <a:t>Start moving to the workstation.</a:t>
            </a:r>
          </a:p>
          <a:p>
            <a:pPr marL="457200" indent="-457200">
              <a:buAutoNum type="arabicPeriod"/>
            </a:pPr>
            <a:r>
              <a:rPr lang="en-CA" sz="2400" dirty="0"/>
              <a:t>Stay at workstation for a while.</a:t>
            </a:r>
          </a:p>
          <a:p>
            <a:pPr marL="457200" indent="-457200">
              <a:buAutoNum type="arabicPeriod"/>
            </a:pPr>
            <a:r>
              <a:rPr lang="en-US" sz="2400" dirty="0"/>
              <a:t>Move to the exit and leave the room.</a:t>
            </a: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2C5DF7B1-23BB-4768-9267-B9179E923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37" y="2453064"/>
            <a:ext cx="6140263" cy="19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1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68DF-2120-4820-AD4F-C9A4940EA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parameters and 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 functionalities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751F8-C07C-4C31-AD93-E4883EB3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Support parameters:</a:t>
            </a:r>
            <a:endParaRPr lang="en-US" altLang="zh-CN" sz="2000" dirty="0"/>
          </a:p>
          <a:p>
            <a:pPr lvl="1"/>
            <a:r>
              <a:rPr lang="en-US" altLang="zh-CN" sz="2000" dirty="0"/>
              <a:t>studentsList: A list includes all CO2 sources that generated</a:t>
            </a:r>
          </a:p>
          <a:p>
            <a:pPr lvl="1"/>
            <a:r>
              <a:rPr lang="en-US" altLang="zh-CN" sz="2000" dirty="0"/>
              <a:t>workstationsList: A list includes all exist workstations</a:t>
            </a:r>
          </a:p>
          <a:p>
            <a:pPr lvl="1"/>
            <a:r>
              <a:rPr lang="en-US" altLang="zh-CN" sz="2000" b="1" dirty="0"/>
              <a:t>actionList</a:t>
            </a:r>
            <a:r>
              <a:rPr lang="en-US" altLang="zh-CN" sz="2000" dirty="0"/>
              <a:t>: A list that records the future actions for CO2 sources movement</a:t>
            </a:r>
          </a:p>
          <a:p>
            <a:endParaRPr lang="en-US" sz="2400" dirty="0"/>
          </a:p>
          <a:p>
            <a:r>
              <a:rPr lang="en-US" sz="2400" dirty="0"/>
              <a:t>New functionality:</a:t>
            </a:r>
          </a:p>
          <a:p>
            <a:pPr lvl="1"/>
            <a:r>
              <a:rPr lang="en-US" sz="2000" dirty="0"/>
              <a:t>setNextRoute(): Calculate the next location for CO2 sources</a:t>
            </a:r>
          </a:p>
          <a:p>
            <a:pPr lvl="1"/>
            <a:r>
              <a:rPr lang="en-US" sz="2000" b="1" dirty="0"/>
              <a:t>navigation()</a:t>
            </a:r>
            <a:r>
              <a:rPr lang="en-US" sz="2000" dirty="0"/>
              <a:t>: Integrate pedestrian behaviors[1] to avoid collisions</a:t>
            </a:r>
            <a:endParaRPr lang="en-US" altLang="zh-CN" sz="2000" dirty="0"/>
          </a:p>
          <a:p>
            <a:pPr lvl="1"/>
            <a:r>
              <a:rPr lang="en-US" altLang="zh-CN" sz="2000" dirty="0"/>
              <a:t>moveCheck(): Check if the next location is occupied</a:t>
            </a:r>
            <a:endParaRPr 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0C62AF-31FD-403A-985F-5C2C43F3371E}"/>
              </a:ext>
            </a:extLst>
          </p:cNvPr>
          <p:cNvSpPr txBox="1"/>
          <p:nvPr/>
        </p:nvSpPr>
        <p:spPr>
          <a:xfrm>
            <a:off x="1271337" y="6611779"/>
            <a:ext cx="9649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[1] A. Al-</a:t>
            </a:r>
            <a:r>
              <a:rPr lang="en-US" altLang="zh-CN" sz="1000" dirty="0" err="1"/>
              <a:t>Habashna</a:t>
            </a:r>
            <a:r>
              <a:rPr lang="en-US" altLang="zh-CN" sz="1000" dirty="0"/>
              <a:t> and G. Wainer, "Modeling pedestrian behavior with Cell-DEVS: theory and applications," SIMULATION, vol. 2, no. 92, pp. 117-139, 2016.</a:t>
            </a:r>
          </a:p>
        </p:txBody>
      </p:sp>
    </p:spTree>
    <p:extLst>
      <p:ext uri="{BB962C8B-B14F-4D97-AF65-F5344CB8AC3E}">
        <p14:creationId xmlns:p14="http://schemas.microsoft.com/office/powerpoint/2010/main" val="79775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D937B0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D84EC-0379-4E7A-8F0E-79C96496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40" y="335911"/>
            <a:ext cx="3040050" cy="118304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actionList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5460-5546-4484-852D-C8F77F2FA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91" y="1537873"/>
            <a:ext cx="3588444" cy="10291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A list that records the future actions for CO2 sources movement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09F2E6-F85B-4EB3-88B6-B53306ABB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7" b="-491"/>
          <a:stretch/>
        </p:blipFill>
        <p:spPr bwMode="auto">
          <a:xfrm>
            <a:off x="5392700" y="725099"/>
            <a:ext cx="1559905" cy="14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2C8C276-5B2F-4A3B-9FCD-49D1DB32B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1" t="1" b="-585"/>
          <a:stretch/>
        </p:blipFill>
        <p:spPr bwMode="auto">
          <a:xfrm>
            <a:off x="5269536" y="5034001"/>
            <a:ext cx="1540338" cy="144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3E757C-A8A5-422F-B500-6F94885DB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7" t="-1258" r="32463" b="1258"/>
          <a:stretch/>
        </p:blipFill>
        <p:spPr bwMode="auto">
          <a:xfrm>
            <a:off x="5269536" y="2843287"/>
            <a:ext cx="1706945" cy="141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6CEAFD1-271B-4422-B4DC-723F79AF9CBC}"/>
              </a:ext>
            </a:extLst>
          </p:cNvPr>
          <p:cNvSpPr txBox="1"/>
          <p:nvPr/>
        </p:nvSpPr>
        <p:spPr>
          <a:xfrm>
            <a:off x="6094476" y="377183"/>
            <a:ext cx="499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Cell(</a:t>
            </a:r>
            <a:r>
              <a:rPr lang="en-US" altLang="zh-CN" dirty="0"/>
              <a:t>3,2</a:t>
            </a:r>
            <a:r>
              <a:rPr lang="zh-CN" altLang="en-US" dirty="0"/>
              <a:t>) come in for local computation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7D5E82-C111-4551-8D23-2CD9CED5AD1F}"/>
              </a:ext>
            </a:extLst>
          </p:cNvPr>
          <p:cNvSpPr txBox="1"/>
          <p:nvPr/>
        </p:nvSpPr>
        <p:spPr>
          <a:xfrm>
            <a:off x="6094476" y="2516787"/>
            <a:ext cx="487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Cell(</a:t>
            </a:r>
            <a:r>
              <a:rPr lang="en-US" altLang="zh-CN" dirty="0"/>
              <a:t>3,2</a:t>
            </a:r>
            <a:r>
              <a:rPr lang="zh-CN" altLang="en-US" dirty="0"/>
              <a:t>) come in for local computation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669F378-27B4-4859-8A21-0306A17B5B71}"/>
              </a:ext>
            </a:extLst>
          </p:cNvPr>
          <p:cNvSpPr txBox="1"/>
          <p:nvPr/>
        </p:nvSpPr>
        <p:spPr>
          <a:xfrm>
            <a:off x="6898470" y="804672"/>
            <a:ext cx="48760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Generate CO2 Source at cell(3,2)</a:t>
            </a:r>
          </a:p>
          <a:p>
            <a:endParaRPr lang="en-US" altLang="zh-CN" dirty="0"/>
          </a:p>
          <a:p>
            <a:r>
              <a:rPr lang="en-US" altLang="zh-CN" dirty="0"/>
              <a:t>Add the future action to the actionList</a:t>
            </a:r>
          </a:p>
          <a:p>
            <a:r>
              <a:rPr lang="en-US" altLang="zh-CN" dirty="0"/>
              <a:t>	change cell(3,2)’s type to AIR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621E2C-0BB2-409D-9CF6-3831FD9C1B58}"/>
              </a:ext>
            </a:extLst>
          </p:cNvPr>
          <p:cNvSpPr txBox="1"/>
          <p:nvPr/>
        </p:nvSpPr>
        <p:spPr>
          <a:xfrm>
            <a:off x="6039705" y="4693022"/>
            <a:ext cx="487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Cell(</a:t>
            </a:r>
            <a:r>
              <a:rPr lang="en-US" altLang="zh-CN" dirty="0"/>
              <a:t>2,2</a:t>
            </a:r>
            <a:r>
              <a:rPr lang="zh-CN" altLang="en-US" dirty="0"/>
              <a:t>) come in for local computation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7B87179-67B8-4FE5-B1DD-3CF1F1EBF1E7}"/>
              </a:ext>
            </a:extLst>
          </p:cNvPr>
          <p:cNvSpPr txBox="1"/>
          <p:nvPr/>
        </p:nvSpPr>
        <p:spPr>
          <a:xfrm>
            <a:off x="6799993" y="2952194"/>
            <a:ext cx="53889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Change cell(3,2)’s type to AIR</a:t>
            </a:r>
          </a:p>
          <a:p>
            <a:r>
              <a:rPr lang="en-US" altLang="zh-CN" dirty="0"/>
              <a:t>	Remove this command from the actionList</a:t>
            </a:r>
          </a:p>
          <a:p>
            <a:endParaRPr lang="en-US" altLang="zh-CN" dirty="0"/>
          </a:p>
          <a:p>
            <a:r>
              <a:rPr lang="en-US" altLang="zh-CN" dirty="0"/>
              <a:t>Add the future action to the actionList</a:t>
            </a:r>
          </a:p>
          <a:p>
            <a:r>
              <a:rPr lang="en-US" altLang="zh-CN" dirty="0"/>
              <a:t>	change cell(2,2) type to CO2 Source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97FD55C-17D0-4E30-8E4E-508324A2ED36}"/>
              </a:ext>
            </a:extLst>
          </p:cNvPr>
          <p:cNvSpPr txBox="1"/>
          <p:nvPr/>
        </p:nvSpPr>
        <p:spPr>
          <a:xfrm>
            <a:off x="6799993" y="5099649"/>
            <a:ext cx="53226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Change cell(2,2)’s type to CO2 Source</a:t>
            </a:r>
          </a:p>
          <a:p>
            <a:r>
              <a:rPr lang="en-US" altLang="zh-CN" dirty="0"/>
              <a:t>	Remove this command from the actionList</a:t>
            </a:r>
          </a:p>
          <a:p>
            <a:endParaRPr lang="en-US" altLang="zh-CN" dirty="0"/>
          </a:p>
          <a:p>
            <a:r>
              <a:rPr lang="en-US" altLang="zh-CN" dirty="0"/>
              <a:t>Add the future action to the actionList</a:t>
            </a:r>
          </a:p>
          <a:p>
            <a:r>
              <a:rPr lang="en-US" altLang="zh-CN" dirty="0"/>
              <a:t>	change cell(2,2) type to AIR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630D03A-65FF-4F06-BDE9-821844859B7F}"/>
              </a:ext>
            </a:extLst>
          </p:cNvPr>
          <p:cNvSpPr txBox="1"/>
          <p:nvPr/>
        </p:nvSpPr>
        <p:spPr>
          <a:xfrm>
            <a:off x="280550" y="3571271"/>
            <a:ext cx="3548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DEEA94-2BEC-43DF-A884-AEE398E6EC42}"/>
              </a:ext>
            </a:extLst>
          </p:cNvPr>
          <p:cNvSpPr txBox="1"/>
          <p:nvPr/>
        </p:nvSpPr>
        <p:spPr>
          <a:xfrm>
            <a:off x="344265" y="4290972"/>
            <a:ext cx="45925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200" dirty="0"/>
              <a:t>By using the actionList, each cell only manage their own type. </a:t>
            </a:r>
          </a:p>
          <a:p>
            <a:pPr marL="0" indent="0">
              <a:buNone/>
            </a:pPr>
            <a:endParaRPr lang="en-US" altLang="zh-CN" sz="2200" dirty="0"/>
          </a:p>
          <a:p>
            <a:pPr marL="0" indent="0">
              <a:buNone/>
            </a:pPr>
            <a:r>
              <a:rPr lang="en-US" altLang="zh-CN" sz="2200" dirty="0"/>
              <a:t>It's simpler and easy to manage.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C7A812A-B787-4030-8768-08066D9132AE}"/>
              </a:ext>
            </a:extLst>
          </p:cNvPr>
          <p:cNvSpPr txBox="1"/>
          <p:nvPr/>
        </p:nvSpPr>
        <p:spPr>
          <a:xfrm>
            <a:off x="5125043" y="6364174"/>
            <a:ext cx="2676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A3B33EF-27BB-4C0A-AB71-18CF902A4BBB}"/>
              </a:ext>
            </a:extLst>
          </p:cNvPr>
          <p:cNvSpPr txBox="1"/>
          <p:nvPr/>
        </p:nvSpPr>
        <p:spPr>
          <a:xfrm>
            <a:off x="5147259" y="4152523"/>
            <a:ext cx="2676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69AAB03-99DE-4A5B-8023-C1C26A97AB44}"/>
              </a:ext>
            </a:extLst>
          </p:cNvPr>
          <p:cNvSpPr txBox="1"/>
          <p:nvPr/>
        </p:nvSpPr>
        <p:spPr>
          <a:xfrm>
            <a:off x="5239304" y="2034039"/>
            <a:ext cx="2676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214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D937B0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D84EC-0379-4E7A-8F0E-79C96496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524250" cy="543137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5460-5546-4484-852D-C8F77F2FA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the JSON is first read in, we store all the locations of the workstations</a:t>
            </a:r>
          </a:p>
          <a:p>
            <a:r>
              <a:rPr lang="en-US" sz="2000" dirty="0"/>
              <a:t>Each student generated is then assigned to a unique workstation</a:t>
            </a:r>
          </a:p>
          <a:p>
            <a:r>
              <a:rPr lang="en-US" sz="2000" dirty="0"/>
              <a:t>To model movement in the lab scenario more accurately we have made it so that students move along the y-axis first and then the x-axis</a:t>
            </a:r>
          </a:p>
          <a:p>
            <a:pPr marL="0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7317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CD95-0998-427D-AECB-6A4382B3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result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内容占位符 10" descr="截图里有图片&#10;&#10;描述已自动生成">
            <a:extLst>
              <a:ext uri="{FF2B5EF4-FFF2-40B4-BE49-F238E27FC236}">
                <a16:creationId xmlns:a16="http://schemas.microsoft.com/office/drawing/2014/main" id="{840CFC0A-D34F-422F-96C8-23578BDCF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19" y="2011363"/>
            <a:ext cx="7728962" cy="4160837"/>
          </a:xfrm>
        </p:spPr>
      </p:pic>
    </p:spTree>
    <p:extLst>
      <p:ext uri="{BB962C8B-B14F-4D97-AF65-F5344CB8AC3E}">
        <p14:creationId xmlns:p14="http://schemas.microsoft.com/office/powerpoint/2010/main" val="339244300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C41"/>
      </a:dk2>
      <a:lt2>
        <a:srgbClr val="E2E8E4"/>
      </a:lt2>
      <a:accent1>
        <a:srgbClr val="D937B0"/>
      </a:accent1>
      <a:accent2>
        <a:srgbClr val="AC25C7"/>
      </a:accent2>
      <a:accent3>
        <a:srgbClr val="7B37D9"/>
      </a:accent3>
      <a:accent4>
        <a:srgbClr val="4747D0"/>
      </a:accent4>
      <a:accent5>
        <a:srgbClr val="377AD9"/>
      </a:accent5>
      <a:accent6>
        <a:srgbClr val="25ACC7"/>
      </a:accent6>
      <a:hlink>
        <a:srgbClr val="5672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763</Words>
  <Application>Microsoft Office PowerPoint</Application>
  <PresentationFormat>Widescreen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等线</vt:lpstr>
      <vt:lpstr>Arial</vt:lpstr>
      <vt:lpstr>Century Gothic</vt:lpstr>
      <vt:lpstr>Elephant</vt:lpstr>
      <vt:lpstr>Times New Roman</vt:lpstr>
      <vt:lpstr>BrushVTI</vt:lpstr>
      <vt:lpstr>PowerPoint Presentation</vt:lpstr>
      <vt:lpstr>Previous state of model</vt:lpstr>
      <vt:lpstr>The need for movement</vt:lpstr>
      <vt:lpstr>Idea behind the movement</vt:lpstr>
      <vt:lpstr>Implementation</vt:lpstr>
      <vt:lpstr>Support parameters and new functionalities</vt:lpstr>
      <vt:lpstr>actionList</vt:lpstr>
      <vt:lpstr>Navigation</vt:lpstr>
      <vt:lpstr>End result</vt:lpstr>
      <vt:lpstr>Added parameters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Saif Rahman</dc:creator>
  <cp:lastModifiedBy>Saif Rahman</cp:lastModifiedBy>
  <cp:revision>62</cp:revision>
  <dcterms:created xsi:type="dcterms:W3CDTF">2020-08-26T14:34:18Z</dcterms:created>
  <dcterms:modified xsi:type="dcterms:W3CDTF">2020-08-27T13:48:57Z</dcterms:modified>
</cp:coreProperties>
</file>